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14D4F-0DA1-4C10-938C-CD9F8DEC649D}" v="37" dt="2023-08-10T17:39:08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bin\My%20ShareSync\Jack%20Buck%20Companies(2)\Jack%20Buck%20Farms\Administration\Audits\Energy\Energy%20Audit%20May%20202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/>
              <a:t>Total Kg CO2 emissions</a:t>
            </a:r>
            <a:r>
              <a:rPr lang="en-GB" baseline="0"/>
              <a:t> at Jack Buck Farms</a:t>
            </a:r>
            <a:endParaRPr lang="en-GB"/>
          </a:p>
        </c:rich>
      </c:tx>
      <c:layout>
        <c:manualLayout>
          <c:xMode val="edge"/>
          <c:yMode val="edge"/>
          <c:x val="0.3481965507134695"/>
          <c:y val="8.695687286580816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094070202968402"/>
          <c:y val="8.900073057878076E-2"/>
          <c:w val="0.80098487127311335"/>
          <c:h val="0.821073262581307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trendline>
            <c:trendlineType val="linear"/>
            <c:dispRSqr val="0"/>
            <c:dispEq val="0"/>
          </c:trendline>
          <c:cat>
            <c:strRef>
              <c:f>Sheet3!$A$7:$A$22</c:f>
              <c:strCache>
                <c:ptCount val="16"/>
                <c:pt idx="0">
                  <c:v>2006/7</c:v>
                </c:pt>
                <c:pt idx="1">
                  <c:v>2007/8</c:v>
                </c:pt>
                <c:pt idx="2">
                  <c:v>2008/9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  <c:pt idx="15">
                  <c:v>2021/22</c:v>
                </c:pt>
              </c:strCache>
            </c:strRef>
          </c:cat>
          <c:val>
            <c:numRef>
              <c:f>Sheet3!$I$7:$I$22</c:f>
              <c:numCache>
                <c:formatCode>_-* #,##0_-;\-* #,##0_-;_-* "-"??_-;_-@_-</c:formatCode>
                <c:ptCount val="16"/>
                <c:pt idx="0">
                  <c:v>699927.52</c:v>
                </c:pt>
                <c:pt idx="1">
                  <c:v>777791.45600000001</c:v>
                </c:pt>
                <c:pt idx="2">
                  <c:v>820283.74679999996</c:v>
                </c:pt>
                <c:pt idx="3">
                  <c:v>711374.42309499998</c:v>
                </c:pt>
                <c:pt idx="4">
                  <c:v>700190.19070649997</c:v>
                </c:pt>
                <c:pt idx="5">
                  <c:v>685454.957249225</c:v>
                </c:pt>
                <c:pt idx="6">
                  <c:v>829624.01746460563</c:v>
                </c:pt>
                <c:pt idx="7">
                  <c:v>797452.12123197562</c:v>
                </c:pt>
                <c:pt idx="8">
                  <c:v>777773.80761561973</c:v>
                </c:pt>
                <c:pt idx="9">
                  <c:v>728200.31317661435</c:v>
                </c:pt>
                <c:pt idx="10">
                  <c:v>840809.76494364417</c:v>
                </c:pt>
                <c:pt idx="11">
                  <c:v>855963.66455058102</c:v>
                </c:pt>
                <c:pt idx="12">
                  <c:v>928980.94193462527</c:v>
                </c:pt>
                <c:pt idx="13">
                  <c:v>1002460.76</c:v>
                </c:pt>
                <c:pt idx="14">
                  <c:v>800576.55</c:v>
                </c:pt>
                <c:pt idx="15">
                  <c:v>714658.69000000006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8-4F15-84B1-4F62B5794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1626063"/>
        <c:axId val="1"/>
      </c:barChart>
      <c:catAx>
        <c:axId val="1981626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81626063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8AB3-A95D-0A24-59DC-9D717B902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DC273-3648-2625-8EC2-C750FEB47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F1432-DD83-E65B-C080-89AE011A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6879-0694-9BF3-9972-A849F873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2A5C-B557-CB93-F9D5-CFA66E0F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F0FA-258E-C72A-D63B-B5147FDC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8207D-0DFD-02E8-3910-456D600BC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4F973-8A9A-998A-9060-AA18E94F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C1B66-CB73-C0C8-832F-C3D20D4E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9800-ED84-CAD8-0E93-59761782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CB5CA-7D38-9703-8AD2-CB60D3E38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A49E8-32B7-B5D0-0C9F-BC31C9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C3205-1A93-44A5-A008-86A64960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8F681-94EB-814D-D913-D7741D78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AC8D3-807C-2A07-9C53-290D9B76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6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58E9-356C-10F1-BD30-3E368EDB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CA08-D697-B320-B262-739FE861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4EC10-C6CC-EC0D-CFD8-8CB9EF37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D166-CBFF-336F-AF94-5C8ECE56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5D87-DADF-6E77-4A68-4C45D4A2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1572-96C0-C345-6FDB-1FB0FD0C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CED9E-1E64-8CC4-36AB-F0308E6BB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C3EBD-F56E-DA54-38B7-BC8C3C09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7CCB-5E86-EABC-B4DA-196F3138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E3FD4-2902-CEC8-84ED-0800DC03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0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A31A-AAB1-224E-DE68-48E4FD9C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7F79B-2614-5C90-E857-B0951D59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2D952-2A9B-69F6-0B73-A72A730E9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CAF80-63FA-06D6-BAF4-41BDB5DF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9F599-EA0F-5EAC-CA6C-75BC7975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09E9F-9DF0-5620-A54B-8F012CE9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1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3CDA-B5E4-4162-5D14-098D1EF8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C6DF4-6FAB-9468-0B07-DE335464A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2AC0B-1539-86D3-79E6-422DEA0D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181F1-52A6-A365-F287-39CE80E38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62C8D-909F-EA9E-66D0-9C4701D52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B14F1-4626-BEA8-7DBA-5EF5FF2A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F42F1-C391-1311-B98A-2AB11C64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71328-78AF-3597-0A27-0817C49F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0C2D-7CE5-B280-C323-F8942AF2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53CA2-D146-DC3D-7F0E-56BD358A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DD923-2A3A-990C-992E-B3931626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250E6-B060-A59E-3EE4-9DECD73B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4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1210C-A37F-D09E-9409-902045C5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CA959-A0AD-C226-9067-FDFF127E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BBA91-EC26-EBB4-FA8C-6EF804B7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3C60-8BB8-BA87-B672-325069B8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3A64-4EFC-B439-84C7-5A6D4B36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C130C-6A6B-175C-817E-A3E14A8EB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47458-038F-5BFF-0C63-9CB49697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1D220-B1C9-5135-7FC6-50CD34E3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F5C65-BE7D-0B7D-B79A-DCC9CA9D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5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C99D-52CD-A552-9D3E-ED0F9A1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0AAAF-00AA-DE8D-6A6E-A25C6B552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4A33A-B002-8753-0C7A-185DF4710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399C0-651B-29C6-8E08-202F8BAA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BA57E-2DCF-12BF-3977-BB987438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4967F-1996-B834-25C9-45E81B95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6C736-8CE3-DE7C-8DF9-32955726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69A6-EA83-CAC5-19F8-5D69EE99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F6A1-924F-82E7-322F-8E2BCBA46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F5D6-0008-4CF3-AD5B-BA727650855E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35A43-D531-6729-2E32-7689A7EAB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AD8AB-58DF-5836-EF6F-C1EA2EDB6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0B97-168B-4D70-AF57-8258D1FD8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335D0E-B3EC-A877-ABC1-B5D68411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73283"/>
            <a:ext cx="10948035" cy="6111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90CC1-98DD-E954-DD3D-D38121EC4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781D8-2A8F-7BF7-AEC3-4C5A63BC9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797"/>
            <a:ext cx="9144000" cy="4025098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372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C6585AC-CFD1-20FB-DB61-EE0AE4BF5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14" y="775504"/>
            <a:ext cx="11551534" cy="5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D51897-CF99-897E-7B2E-F00941EB0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4953"/>
            <a:ext cx="12095544" cy="54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5C02D7-8F69-F1C3-A181-D4633E0C8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71" y="1261640"/>
            <a:ext cx="11736728" cy="51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656AC-4B5A-3756-E85D-382A9C80F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317" y="0"/>
            <a:ext cx="11574683" cy="206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5BCBE-04A6-11CE-8620-C697B9190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76" y="1539433"/>
            <a:ext cx="9664860" cy="53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492D2-F8D1-93F5-AAA7-9535456B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72" y="347241"/>
            <a:ext cx="11840900" cy="65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DB7A54-574A-66E8-9853-354722AC7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3237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2A58D2-8E82-6AC1-CBA6-59155EFDF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27" y="540327"/>
            <a:ext cx="11333017" cy="60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A5EC5-E4A7-ECAD-A69F-6B85228D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023"/>
            <a:ext cx="10515600" cy="609594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013CA-7310-6949-8BA6-CD0EDE5F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9" y="254643"/>
            <a:ext cx="11458937" cy="65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814AB2-E47A-3142-EDA1-C40C2662B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43" y="277792"/>
            <a:ext cx="11285316" cy="63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9DE3D8-1DED-AFC2-8972-AEB9E202E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355" y="1349099"/>
            <a:ext cx="11921924" cy="51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4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278079-CD33-172A-5F80-8692F55C5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82" y="208344"/>
            <a:ext cx="10972800" cy="63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94CDA3-FC05-26D8-F68D-AA063F9B8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734410"/>
              </p:ext>
            </p:extLst>
          </p:nvPr>
        </p:nvGraphicFramePr>
        <p:xfrm>
          <a:off x="838200" y="555585"/>
          <a:ext cx="10840656" cy="613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98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0021-69B5-56E7-1E74-1D803A1B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5D215-A660-1FDF-2AB4-8F6DA346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" y="335667"/>
            <a:ext cx="11539960" cy="64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11764E8174549AB2CCD05F418CE18" ma:contentTypeVersion="3" ma:contentTypeDescription="Create a new document." ma:contentTypeScope="" ma:versionID="6b2c923a66ceef23cdef7373379cc7f9">
  <xsd:schema xmlns:xsd="http://www.w3.org/2001/XMLSchema" xmlns:xs="http://www.w3.org/2001/XMLSchema" xmlns:p="http://schemas.microsoft.com/office/2006/metadata/properties" xmlns:ns3="69aaa811-6fa1-4fa6-87f8-06e1e2bb2dc4" targetNamespace="http://schemas.microsoft.com/office/2006/metadata/properties" ma:root="true" ma:fieldsID="b9530e20665df7d1c0b3b6fdf7a6aef5" ns3:_="">
    <xsd:import namespace="69aaa811-6fa1-4fa6-87f8-06e1e2bb2d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aa811-6fa1-4fa6-87f8-06e1e2bb2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FA6091-6EC5-44DD-ABCE-6EF2E28C7C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036B2-6691-4D0E-9B5B-FB3362450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aaa811-6fa1-4fa6-87f8-06e1e2bb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0FE1AE-DA4B-4226-AE1B-BB201A4D21B9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69aaa811-6fa1-4fa6-87f8-06e1e2bb2dc4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Robin Buck</dc:creator>
  <cp:lastModifiedBy>Robin Buck</cp:lastModifiedBy>
  <cp:revision>2</cp:revision>
  <dcterms:created xsi:type="dcterms:W3CDTF">2023-08-10T15:07:31Z</dcterms:created>
  <dcterms:modified xsi:type="dcterms:W3CDTF">2023-08-11T08:24:13Z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0x01010009411764E8174549AB2CCD05F418CE18</vt:lpwstr>
  </property>
</Properties>
</file>